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7E4AFE-5E8F-4E51-8B75-D853293BDC93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AF7DD9-3CEB-4EB0-AFBE-303E4523F6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AF7DD9-3CEB-4EB0-AFBE-303E4523F6E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722D84-D3DF-4F26-BD85-46EB2CC98F06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A8A474-7ACB-42CA-9B52-6F2C363CF4EC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magespo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670" y="1500174"/>
            <a:ext cx="4886859" cy="36814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9" name="Rectangle 8"/>
          <p:cNvSpPr/>
          <p:nvPr/>
        </p:nvSpPr>
        <p:spPr>
          <a:xfrm>
            <a:off x="2285984" y="357166"/>
            <a:ext cx="4470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This is murder!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28596" y="1571612"/>
            <a:ext cx="1071570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C</a:t>
            </a:r>
          </a:p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</a:t>
            </a:r>
          </a:p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U</a:t>
            </a:r>
          </a:p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E</a:t>
            </a:r>
          </a:p>
          <a:p>
            <a:pPr algn="ctr"/>
            <a:r>
              <a:rPr lang="en-A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358082" y="1071547"/>
            <a:ext cx="928694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B</a:t>
            </a:r>
          </a:p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R</a:t>
            </a:r>
          </a:p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U</a:t>
            </a:r>
          </a:p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</a:t>
            </a:r>
          </a:p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A</a:t>
            </a:r>
          </a:p>
          <a:p>
            <a:pPr algn="ctr"/>
            <a:r>
              <a:rPr lang="en-AU" sz="5400" b="1" cap="none" spc="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43042" y="5643578"/>
            <a:ext cx="55721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Inhumane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09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kol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1142984"/>
            <a:ext cx="3316557" cy="2481276"/>
          </a:xfrm>
          <a:prstGeom prst="rect">
            <a:avLst/>
          </a:prstGeom>
        </p:spPr>
      </p:pic>
      <p:pic>
        <p:nvPicPr>
          <p:cNvPr id="3" name="Picture 2" descr="fish p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4071942"/>
            <a:ext cx="2794014" cy="188596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86248" y="1071546"/>
            <a:ext cx="4409153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It’s like slicing off your arms and legs for a bowl of </a:t>
            </a:r>
          </a:p>
          <a:p>
            <a:pPr algn="ctr"/>
            <a:r>
              <a:rPr lang="en-A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s</a:t>
            </a:r>
            <a:r>
              <a:rPr lang="en-A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oup ! 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62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85784" y="1500174"/>
            <a:ext cx="99774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What’s the point in this </a:t>
            </a:r>
          </a:p>
          <a:p>
            <a:pPr algn="ctr"/>
            <a:r>
              <a:rPr lang="en-A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 mindless murder !</a:t>
            </a:r>
            <a:endParaRPr lang="en-US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Picture 3" descr="imagesr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3786190"/>
            <a:ext cx="2798142" cy="1857388"/>
          </a:xfrm>
          <a:prstGeom prst="rect">
            <a:avLst/>
          </a:prstGeom>
        </p:spPr>
      </p:pic>
      <p:pic>
        <p:nvPicPr>
          <p:cNvPr id="5" name="Picture 4" descr="rotman_LF2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786190"/>
            <a:ext cx="3214710" cy="2143140"/>
          </a:xfrm>
          <a:prstGeom prst="rect">
            <a:avLst/>
          </a:prstGeom>
        </p:spPr>
      </p:pic>
      <p:pic>
        <p:nvPicPr>
          <p:cNvPr id="1026" name="Picture 2" descr="C:\Documents and Settings\HP_Administrator\Local Settings\Temporary Internet Files\Content.IE5\1CUI7IGA\MCj04257520000[1]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0"/>
            <a:ext cx="2000264" cy="1662991"/>
          </a:xfrm>
          <a:prstGeom prst="rect">
            <a:avLst/>
          </a:prstGeom>
          <a:noFill/>
        </p:spPr>
      </p:pic>
      <p:pic>
        <p:nvPicPr>
          <p:cNvPr id="1028" name="Picture 4" descr="C:\Documents and Settings\HP_Administrator\Local Settings\Temporary Internet Files\Content.IE5\4K5H4F5L\MCj04238360000[1]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142852"/>
            <a:ext cx="1357322" cy="1335071"/>
          </a:xfrm>
          <a:prstGeom prst="rect">
            <a:avLst/>
          </a:prstGeom>
          <a:noFill/>
        </p:spPr>
      </p:pic>
      <p:pic>
        <p:nvPicPr>
          <p:cNvPr id="1029" name="Picture 5" descr="C:\Documents and Settings\HP_Administrator\Local Settings\Temporary Internet Files\Content.IE5\O31F8DIM\MCj04338210000[1]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142852"/>
            <a:ext cx="1500198" cy="1500198"/>
          </a:xfrm>
          <a:prstGeom prst="rect">
            <a:avLst/>
          </a:prstGeom>
          <a:noFill/>
        </p:spPr>
      </p:pic>
    </p:spTree>
  </p:cSld>
  <p:clrMapOvr>
    <a:masterClrMapping/>
  </p:clrMapOvr>
  <p:transition advTm="782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313</TotalTime>
  <Words>40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Slide 1</vt:lpstr>
      <vt:lpstr>Slide 2</vt:lpstr>
      <vt:lpstr>Slide 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31</cp:revision>
  <dcterms:created xsi:type="dcterms:W3CDTF">2009-05-26T04:38:58Z</dcterms:created>
  <dcterms:modified xsi:type="dcterms:W3CDTF">2009-05-26T09:52:38Z</dcterms:modified>
</cp:coreProperties>
</file>